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9" r:id="rId6"/>
    <p:sldId id="260" r:id="rId7"/>
    <p:sldId id="26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40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5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7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9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1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B5DB-5AEB-42BA-B932-2623228E43D0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drive.zohopublic.com.cn/external/deee0114aca98025837d32bcc6f5c3925fbfbe8a21d6a20f1adbf140891c3e3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44393"/>
            <a:ext cx="12192000" cy="1765569"/>
          </a:xfr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altLang="zh-CN" dirty="0" smtClean="0">
                <a:latin typeface="Georgia" panose="02040502050405020303" pitchFamily="18" charset="0"/>
                <a:cs typeface="Calibri" panose="020F0502020204030204" pitchFamily="34" charset="0"/>
              </a:rPr>
              <a:t>ACS Pubs Online Quiz</a:t>
            </a:r>
            <a:endParaRPr lang="zh-CN" altLang="en-US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98276"/>
            <a:ext cx="9144000" cy="1459523"/>
          </a:xfrm>
        </p:spPr>
        <p:txBody>
          <a:bodyPr>
            <a:normAutofit/>
          </a:bodyPr>
          <a:lstStyle/>
          <a:p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答题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endParaRPr lang="zh-CN" altLang="en-US" sz="28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5924639"/>
            <a:ext cx="3418705" cy="720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97" y="5924639"/>
            <a:ext cx="17864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网络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环境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请在学校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范围或登录学校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答题，以便通过提示中的全文链接找到正确选项。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如果您在校园外，还可以通过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Shibboleth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登录获得全文访问权，登录方式见“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ACS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数据库如何通过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Shibboleth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实现远程访问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由于试卷是随机生成的，无法做到断网续答，请保证答题时网络流畅，以免提交失败。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建议您在电脑端答题，以便更好查看提示中的全文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最后请妥善填写个人信息：领奖需要完整的姓名和邮箱。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答题策略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干为中文，对提示中的全文做了简要概括；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英文，正确选项通常是可以在全文直接找到的关键信息。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正文部分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全文中的插图、列表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、参考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(Reference)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、被引列表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(Cited by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、转载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Altmetric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和作者也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可能包含关键信息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含个别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为多选题，选错不得分，少选统一得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分；因此对于多选题，建议选择自己最有把握的选项。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您未参加初赛或初赛得分不高，但所在学校的积分排名足够高，就有可能进入复赛并获得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奖品；复赛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个与出版社历史与出版物基本知识相关的选择题，且重新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1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初赛奖品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6506"/>
                    </a14:imgEffect>
                    <a14:imgEffect>
                      <a14:saturation sat="102000"/>
                    </a14:imgEffect>
                    <a14:imgEffect>
                      <a14:brightnessContrast bright="-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/>
          <a:stretch/>
        </p:blipFill>
        <p:spPr>
          <a:xfrm>
            <a:off x="8235626" y="790356"/>
            <a:ext cx="3204000" cy="320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"/>
                    </a14:imgEffect>
                    <a14:imgEffect>
                      <a14:colorTemperature colorTemp="6496"/>
                    </a14:imgEffect>
                    <a14:imgEffect>
                      <a14:saturation sat="95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234"/>
            <a:ext cx="5416422" cy="2708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  <a14:imgEffect>
                      <a14:colorTemperature colorTemp="6502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1313"/>
          <a:stretch/>
        </p:blipFill>
        <p:spPr>
          <a:xfrm>
            <a:off x="5446370" y="2709314"/>
            <a:ext cx="3204000" cy="320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0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717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复赛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奖品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6800"/>
                    </a14:imgEffect>
                    <a14:imgEffect>
                      <a14:saturation sat="102000"/>
                    </a14:imgEffect>
                    <a14:imgEffect>
                      <a14:brightnessContrast bright="-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4" y="471516"/>
            <a:ext cx="3738113" cy="3667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6504"/>
                    </a14:imgEffect>
                    <a14:imgEffect>
                      <a14:brightnessContrast bright="-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386"/>
          <a:stretch/>
        </p:blipFill>
        <p:spPr>
          <a:xfrm>
            <a:off x="5081341" y="2456717"/>
            <a:ext cx="3924000" cy="392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r="6202"/>
          <a:stretch/>
        </p:blipFill>
        <p:spPr>
          <a:xfrm>
            <a:off x="838200" y="1944099"/>
            <a:ext cx="3924000" cy="392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4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鼓励奖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0" name="Picture 2" descr="https://img13.360buyimg.com/ling/jfs/t1/127009/13/1608/99232/5ebe6414Eff048b2c/64ac9dd004d64d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4" b="9971"/>
          <a:stretch/>
        </p:blipFill>
        <p:spPr bwMode="auto">
          <a:xfrm>
            <a:off x="2524125" y="2185364"/>
            <a:ext cx="7143750" cy="34777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5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海报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74" y="106680"/>
            <a:ext cx="4406292" cy="659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99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276</Words>
  <Application>Microsoft Office PowerPoint</Application>
  <PresentationFormat>宽屏</PresentationFormat>
  <Paragraphs>17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仿宋</vt:lpstr>
      <vt:lpstr>微软雅黑</vt:lpstr>
      <vt:lpstr>Arial</vt:lpstr>
      <vt:lpstr>Calibri</vt:lpstr>
      <vt:lpstr>Georgia</vt:lpstr>
      <vt:lpstr>Office 主题​​</vt:lpstr>
      <vt:lpstr>ACS Pubs Online Quiz</vt:lpstr>
      <vt:lpstr>1.网络环境</vt:lpstr>
      <vt:lpstr>2.答题策略</vt:lpstr>
      <vt:lpstr>初赛奖品</vt:lpstr>
      <vt:lpstr>复赛奖品</vt:lpstr>
      <vt:lpstr>鼓励奖</vt:lpstr>
      <vt:lpstr>海报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Pubs Online Quiz</dc:title>
  <dc:creator>maryann</dc:creator>
  <cp:lastModifiedBy>maryann</cp:lastModifiedBy>
  <cp:revision>23</cp:revision>
  <dcterms:created xsi:type="dcterms:W3CDTF">2021-09-15T14:54:46Z</dcterms:created>
  <dcterms:modified xsi:type="dcterms:W3CDTF">2021-10-08T05:30:13Z</dcterms:modified>
</cp:coreProperties>
</file>